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0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7" r:id="rId26"/>
    <p:sldId id="279" r:id="rId27"/>
    <p:sldId id="281" r:id="rId28"/>
  </p:sldIdLst>
  <p:sldSz cx="9144000" cy="5143500" type="screen16x9"/>
  <p:notesSz cx="6858000" cy="9144000"/>
  <p:embeddedFontLst>
    <p:embeddedFont>
      <p:font typeface="Work Sans" pitchFamily="2" charset="77"/>
      <p:regular r:id="rId30"/>
      <p:bold r:id="rId31"/>
      <p:italic r:id="rId32"/>
      <p:boldItalic r:id="rId33"/>
    </p:embeddedFont>
    <p:embeddedFont>
      <p:font typeface="Work Sans SemiBold" pitchFamily="2" charset="77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D8D212-CE05-45AC-B524-D5BA4EE4D022}">
  <a:tblStyle styleId="{5AD8D212-CE05-45AC-B524-D5BA4EE4D0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/>
    <p:restoredTop sz="94674"/>
  </p:normalViewPr>
  <p:slideViewPr>
    <p:cSldViewPr snapToGrid="0">
      <p:cViewPr varScale="1">
        <p:scale>
          <a:sx n="159" d="100"/>
          <a:sy n="159" d="100"/>
        </p:scale>
        <p:origin x="84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797f255c77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797f255c77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797f255c77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797f255c77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797f255c77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797f255c77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797f255c77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797f255c77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797f255c77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797f255c77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797f255c77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797f255c77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797f255c77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797f255c77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797f255c77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797f255c77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797f255c77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797f255c77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797f255c77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797f255c77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797f255c77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797f255c77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797f255c7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797f255c7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 userDrawn="1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46625" y="400300"/>
            <a:ext cx="4605174" cy="401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;p3">
            <a:extLst>
              <a:ext uri="{FF2B5EF4-FFF2-40B4-BE49-F238E27FC236}">
                <a16:creationId xmlns:a16="http://schemas.microsoft.com/office/drawing/2014/main" id="{E857F6C1-9DED-EC8E-F1AD-A64FAB12BF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700" y="193775"/>
            <a:ext cx="2434579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Work Sans"/>
              <a:buNone/>
              <a:defRPr sz="3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EE7BA4E-AFC5-2B5E-012E-CE5A7F40D0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chemeClr val="bg1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(2 colunas)" userDrawn="1">
  <p:cSld name="CUSTOM_6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192150" y="2779475"/>
            <a:ext cx="4285500" cy="1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35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None/>
              <a:tabLst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○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■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●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○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■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●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○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■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2"/>
          </p:nvPr>
        </p:nvSpPr>
        <p:spPr>
          <a:xfrm>
            <a:off x="4658125" y="2779475"/>
            <a:ext cx="4285500" cy="1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35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None/>
              <a:tabLst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○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■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●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○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■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●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○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■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sp>
        <p:nvSpPr>
          <p:cNvPr id="53" name="Google Shape;53;p11"/>
          <p:cNvSpPr txBox="1">
            <a:spLocks noGrp="1"/>
          </p:cNvSpPr>
          <p:nvPr>
            <p:ph type="subTitle" idx="3"/>
          </p:nvPr>
        </p:nvSpPr>
        <p:spPr>
          <a:xfrm>
            <a:off x="192150" y="2491500"/>
            <a:ext cx="29721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SemiBold"/>
              <a:buNone/>
              <a:defRPr sz="13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Work Sans SemiBold"/>
              <a:buNone/>
              <a:defRPr sz="1300"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Work Sans SemiBold"/>
              <a:buNone/>
              <a:defRPr sz="1300"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Work Sans SemiBold"/>
              <a:buNone/>
              <a:defRPr sz="1300"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Work Sans SemiBold"/>
              <a:buNone/>
              <a:defRPr sz="1300"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Work Sans SemiBold"/>
              <a:buNone/>
              <a:defRPr sz="1300"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Work Sans SemiBold"/>
              <a:buNone/>
              <a:defRPr sz="1300"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Work Sans SemiBold"/>
              <a:buNone/>
              <a:defRPr sz="1300"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Work Sans SemiBold"/>
              <a:buNone/>
              <a:defRPr sz="1300"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 dirty="0"/>
          </a:p>
        </p:txBody>
      </p:sp>
      <p:cxnSp>
        <p:nvCxnSpPr>
          <p:cNvPr id="54" name="Google Shape;54;p11"/>
          <p:cNvCxnSpPr/>
          <p:nvPr/>
        </p:nvCxnSpPr>
        <p:spPr>
          <a:xfrm>
            <a:off x="192150" y="780459"/>
            <a:ext cx="8759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0795" y="299688"/>
            <a:ext cx="421059" cy="36914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1"/>
          <p:cNvSpPr txBox="1">
            <a:spLocks noGrp="1"/>
          </p:cNvSpPr>
          <p:nvPr>
            <p:ph type="subTitle" idx="4"/>
          </p:nvPr>
        </p:nvSpPr>
        <p:spPr>
          <a:xfrm>
            <a:off x="192150" y="229675"/>
            <a:ext cx="7322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ork Sans"/>
              <a:buNone/>
              <a:defRPr sz="2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791A417-466C-1741-B6DB-A50430ED7D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chemeClr val="bg1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9309CA8-0E51-A462-51CE-D4F590996D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2902" y="4816475"/>
            <a:ext cx="111889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(1 coluna)" userDrawn="1">
  <p:cSld name="CUSTOM_9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4658125" y="2779475"/>
            <a:ext cx="4285500" cy="1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35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None/>
              <a:tabLst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○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■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●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○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■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●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○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■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sp>
        <p:nvSpPr>
          <p:cNvPr id="59" name="Google Shape;59;p12"/>
          <p:cNvSpPr txBox="1">
            <a:spLocks noGrp="1"/>
          </p:cNvSpPr>
          <p:nvPr>
            <p:ph type="subTitle" idx="2"/>
          </p:nvPr>
        </p:nvSpPr>
        <p:spPr>
          <a:xfrm>
            <a:off x="4663675" y="2491500"/>
            <a:ext cx="29721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 SemiBold"/>
              <a:buNone/>
              <a:defRPr sz="13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Work Sans"/>
              <a:buNone/>
              <a:defRPr sz="1300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Work Sans"/>
              <a:buNone/>
              <a:defRPr sz="1300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Work Sans"/>
              <a:buNone/>
              <a:defRPr sz="1300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Work Sans"/>
              <a:buNone/>
              <a:defRPr sz="1300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Work Sans"/>
              <a:buNone/>
              <a:defRPr sz="1300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Work Sans"/>
              <a:buNone/>
              <a:defRPr sz="1300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Work Sans"/>
              <a:buNone/>
              <a:defRPr sz="1300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Work Sans"/>
              <a:buNone/>
              <a:defRPr sz="1300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cxnSp>
        <p:nvCxnSpPr>
          <p:cNvPr id="60" name="Google Shape;60;p12"/>
          <p:cNvCxnSpPr/>
          <p:nvPr/>
        </p:nvCxnSpPr>
        <p:spPr>
          <a:xfrm>
            <a:off x="192150" y="780459"/>
            <a:ext cx="8759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0795" y="299688"/>
            <a:ext cx="421059" cy="3691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01689D0-E8CD-51BA-C28D-474ABE2A6F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chemeClr val="bg1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4AFCDD0-62BB-B600-FCA2-32A8F3F92E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2902" y="4816475"/>
            <a:ext cx="111889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+ tabela" userDrawn="1">
  <p:cSld name="CUSTOM_7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192150" y="878980"/>
            <a:ext cx="4285500" cy="14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35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None/>
              <a:tabLst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○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■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●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○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■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●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○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■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cxnSp>
        <p:nvCxnSpPr>
          <p:cNvPr id="64" name="Google Shape;64;p13"/>
          <p:cNvCxnSpPr/>
          <p:nvPr/>
        </p:nvCxnSpPr>
        <p:spPr>
          <a:xfrm>
            <a:off x="192150" y="780459"/>
            <a:ext cx="8759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5" name="Google Shape;6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0795" y="299688"/>
            <a:ext cx="421059" cy="36914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>
            <a:spLocks noGrp="1"/>
          </p:cNvSpPr>
          <p:nvPr>
            <p:ph type="subTitle" idx="2"/>
          </p:nvPr>
        </p:nvSpPr>
        <p:spPr>
          <a:xfrm>
            <a:off x="192150" y="229675"/>
            <a:ext cx="7322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ork Sans"/>
              <a:buNone/>
              <a:defRPr sz="2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6B6FECD-FB06-D965-4BE2-AF56FB55EE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chemeClr val="bg1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89E6AB6-9378-01E9-68EB-C0AB38FD45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2902" y="4816475"/>
            <a:ext cx="111889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chamento">
  <p:cSld name="CUSTOM_8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5275" y="310600"/>
            <a:ext cx="2140175" cy="6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 userDrawn="1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46628" y="400300"/>
            <a:ext cx="4605174" cy="401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9;p17">
            <a:extLst>
              <a:ext uri="{FF2B5EF4-FFF2-40B4-BE49-F238E27FC236}">
                <a16:creationId xmlns:a16="http://schemas.microsoft.com/office/drawing/2014/main" id="{3CD9A0AB-3656-BC9B-3E5B-A2A13EC136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699" y="193775"/>
            <a:ext cx="2382113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None/>
              <a:defRPr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C596042-AA87-49DC-2695-7B1AB2183F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ertura capítulo 1" userDrawn="1">
  <p:cSld name="TITLE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Google Shape;78;p17"/>
          <p:cNvCxnSpPr/>
          <p:nvPr/>
        </p:nvCxnSpPr>
        <p:spPr>
          <a:xfrm>
            <a:off x="188700" y="2571750"/>
            <a:ext cx="8766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188700" y="193775"/>
            <a:ext cx="56610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None/>
              <a:defRPr sz="3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2" hasCustomPrompt="1"/>
          </p:nvPr>
        </p:nvSpPr>
        <p:spPr>
          <a:xfrm>
            <a:off x="188700" y="2612550"/>
            <a:ext cx="87666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Work Sans"/>
              <a:buNone/>
              <a:defRPr sz="6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pt-PT" dirty="0"/>
              <a:t>01</a:t>
            </a:r>
            <a:endParaRPr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48003F18-324C-2133-9B8E-8CE2E19B5F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F3A190A-6DBB-3A51-4537-4F01C0463A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2902" y="4816475"/>
            <a:ext cx="111889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+ texto + Imagem" userDrawn="1">
  <p:cSld name="TITLE_AND_BODY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Google Shape;82;p18"/>
          <p:cNvCxnSpPr/>
          <p:nvPr/>
        </p:nvCxnSpPr>
        <p:spPr>
          <a:xfrm>
            <a:off x="192150" y="167959"/>
            <a:ext cx="8759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18"/>
          <p:cNvCxnSpPr/>
          <p:nvPr/>
        </p:nvCxnSpPr>
        <p:spPr>
          <a:xfrm>
            <a:off x="192150" y="780459"/>
            <a:ext cx="8759700" cy="0"/>
          </a:xfrm>
          <a:prstGeom prst="straightConnector1">
            <a:avLst/>
          </a:prstGeom>
          <a:noFill/>
          <a:ln w="19050" cap="flat" cmpd="sng">
            <a:solidFill>
              <a:srgbClr val="C8002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192150" y="877025"/>
            <a:ext cx="4374300" cy="3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●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○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■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●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○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■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●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○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■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2"/>
          </p:nvPr>
        </p:nvSpPr>
        <p:spPr>
          <a:xfrm>
            <a:off x="192150" y="229675"/>
            <a:ext cx="7322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>
            <a:spLocks noGrp="1"/>
          </p:cNvSpPr>
          <p:nvPr>
            <p:ph type="pic" idx="3"/>
          </p:nvPr>
        </p:nvSpPr>
        <p:spPr>
          <a:xfrm>
            <a:off x="4686850" y="874750"/>
            <a:ext cx="4265100" cy="3747600"/>
          </a:xfrm>
          <a:prstGeom prst="rect">
            <a:avLst/>
          </a:prstGeom>
          <a:noFill/>
          <a:ln>
            <a:noFill/>
          </a:ln>
        </p:spPr>
      </p:sp>
      <p:pic>
        <p:nvPicPr>
          <p:cNvPr id="87" name="Google Shape;8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0752" y="299700"/>
            <a:ext cx="421048" cy="3669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3AD08C1-81BE-3EC3-1C5B-13D58B27E5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A8F9A3AE-96BA-A6DE-9920-CAF0205BDD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2902" y="4816475"/>
            <a:ext cx="111889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+ imagem" userDrawn="1">
  <p:cSld name="CUSTOM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9"/>
          <p:cNvCxnSpPr/>
          <p:nvPr/>
        </p:nvCxnSpPr>
        <p:spPr>
          <a:xfrm>
            <a:off x="192150" y="780459"/>
            <a:ext cx="8759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Google Shape;90;p19"/>
          <p:cNvSpPr>
            <a:spLocks noGrp="1"/>
          </p:cNvSpPr>
          <p:nvPr>
            <p:ph type="pic" idx="2"/>
          </p:nvPr>
        </p:nvSpPr>
        <p:spPr>
          <a:xfrm>
            <a:off x="192150" y="874750"/>
            <a:ext cx="8759700" cy="3747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1" name="Google Shape;91;p19"/>
          <p:cNvCxnSpPr/>
          <p:nvPr/>
        </p:nvCxnSpPr>
        <p:spPr>
          <a:xfrm>
            <a:off x="192150" y="780459"/>
            <a:ext cx="8759700" cy="0"/>
          </a:xfrm>
          <a:prstGeom prst="straightConnector1">
            <a:avLst/>
          </a:prstGeom>
          <a:noFill/>
          <a:ln w="19050" cap="flat" cmpd="sng">
            <a:solidFill>
              <a:srgbClr val="C8002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9"/>
          <p:cNvSpPr txBox="1">
            <a:spLocks noGrp="1"/>
          </p:cNvSpPr>
          <p:nvPr>
            <p:ph type="subTitle" idx="1"/>
          </p:nvPr>
        </p:nvSpPr>
        <p:spPr>
          <a:xfrm>
            <a:off x="192150" y="229675"/>
            <a:ext cx="7322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0752" y="299700"/>
            <a:ext cx="421048" cy="3669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3292F6EA-B66E-B757-DEAA-074AC257C7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55CEA0F-6F0E-7C0C-5F9F-7CEFD1114B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2902" y="4816475"/>
            <a:ext cx="111889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" userDrawn="1">
  <p:cSld name="CUSTOM_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>
            <a:spLocks noGrp="1"/>
          </p:cNvSpPr>
          <p:nvPr>
            <p:ph type="pic" idx="2"/>
          </p:nvPr>
        </p:nvSpPr>
        <p:spPr>
          <a:xfrm>
            <a:off x="192150" y="265575"/>
            <a:ext cx="8759700" cy="435690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EACED921-A909-3384-2A67-4F6B0FB595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01C9717-7FFF-D67C-AF59-8A76C045C1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2902" y="4816475"/>
            <a:ext cx="111889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imagem (2)" userDrawn="1">
  <p:cSld name="CUSTOM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>
            <a:spLocks noGrp="1"/>
          </p:cNvSpPr>
          <p:nvPr>
            <p:ph type="pic" idx="2"/>
          </p:nvPr>
        </p:nvSpPr>
        <p:spPr>
          <a:xfrm>
            <a:off x="4686850" y="874750"/>
            <a:ext cx="4265100" cy="37476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1"/>
          <p:cNvSpPr>
            <a:spLocks noGrp="1"/>
          </p:cNvSpPr>
          <p:nvPr>
            <p:ph type="pic" idx="3"/>
          </p:nvPr>
        </p:nvSpPr>
        <p:spPr>
          <a:xfrm>
            <a:off x="192150" y="874750"/>
            <a:ext cx="4265100" cy="3747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9" name="Google Shape;99;p21"/>
          <p:cNvCxnSpPr/>
          <p:nvPr/>
        </p:nvCxnSpPr>
        <p:spPr>
          <a:xfrm>
            <a:off x="192150" y="780459"/>
            <a:ext cx="8759700" cy="0"/>
          </a:xfrm>
          <a:prstGeom prst="straightConnector1">
            <a:avLst/>
          </a:prstGeom>
          <a:noFill/>
          <a:ln w="19050" cap="flat" cmpd="sng">
            <a:solidFill>
              <a:srgbClr val="C8002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21"/>
          <p:cNvSpPr txBox="1">
            <a:spLocks noGrp="1"/>
          </p:cNvSpPr>
          <p:nvPr>
            <p:ph type="subTitle" idx="1"/>
          </p:nvPr>
        </p:nvSpPr>
        <p:spPr>
          <a:xfrm>
            <a:off x="192150" y="229675"/>
            <a:ext cx="7322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01" name="Google Shape;10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0752" y="299700"/>
            <a:ext cx="421048" cy="3669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C6A6D09-DBA1-42ED-D0DC-7CAF5A19BA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CB2E4B0-0C52-4CEE-CCEE-230C3686F9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2902" y="4816475"/>
            <a:ext cx="111889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ertura capítulo 1" userDrawn="1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3"/>
          <p:cNvCxnSpPr/>
          <p:nvPr/>
        </p:nvCxnSpPr>
        <p:spPr>
          <a:xfrm>
            <a:off x="188700" y="2571750"/>
            <a:ext cx="8766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88700" y="193775"/>
            <a:ext cx="56610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Work Sans"/>
              <a:buNone/>
              <a:defRPr sz="3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188700" y="2612549"/>
            <a:ext cx="87666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Work Sans"/>
              <a:buNone/>
              <a:defRPr sz="6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PT" dirty="0"/>
              <a:t>01</a:t>
            </a:r>
            <a:endParaRPr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3FA6355-FABC-A609-BBB8-596A582EA0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chemeClr val="bg1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EEAAEFD-972B-A52F-E666-F0BF8D0A93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2902" y="4816475"/>
            <a:ext cx="111889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(2)" userDrawn="1">
  <p:cSld name="CUSTOM_4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>
            <a:spLocks noGrp="1"/>
          </p:cNvSpPr>
          <p:nvPr>
            <p:ph type="pic" idx="2"/>
          </p:nvPr>
        </p:nvSpPr>
        <p:spPr>
          <a:xfrm>
            <a:off x="4686850" y="265570"/>
            <a:ext cx="4265100" cy="43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2"/>
          <p:cNvSpPr>
            <a:spLocks noGrp="1"/>
          </p:cNvSpPr>
          <p:nvPr>
            <p:ph type="pic" idx="3"/>
          </p:nvPr>
        </p:nvSpPr>
        <p:spPr>
          <a:xfrm>
            <a:off x="192150" y="265570"/>
            <a:ext cx="4265100" cy="435240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DF027E0E-B4E7-79FE-7646-1F188DBCB0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52AAC8-0DD1-15C8-59B1-2E3DC9E84A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2902" y="4816475"/>
            <a:ext cx="111889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imagem + legenda" userDrawn="1">
  <p:cSld name="CUSTOM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subTitle" idx="1"/>
          </p:nvPr>
        </p:nvSpPr>
        <p:spPr>
          <a:xfrm>
            <a:off x="192150" y="4464350"/>
            <a:ext cx="29721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ork Sans"/>
              <a:buNone/>
              <a:defRPr sz="1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>
            <a:spLocks noGrp="1"/>
          </p:cNvSpPr>
          <p:nvPr>
            <p:ph type="pic" idx="2"/>
          </p:nvPr>
        </p:nvSpPr>
        <p:spPr>
          <a:xfrm>
            <a:off x="3314950" y="874750"/>
            <a:ext cx="5637000" cy="3747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8" name="Google Shape;108;p23"/>
          <p:cNvCxnSpPr/>
          <p:nvPr/>
        </p:nvCxnSpPr>
        <p:spPr>
          <a:xfrm>
            <a:off x="192150" y="780459"/>
            <a:ext cx="8759700" cy="0"/>
          </a:xfrm>
          <a:prstGeom prst="straightConnector1">
            <a:avLst/>
          </a:prstGeom>
          <a:noFill/>
          <a:ln w="19050" cap="flat" cmpd="sng">
            <a:solidFill>
              <a:srgbClr val="C8002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" name="Google Shape;109;p23"/>
          <p:cNvSpPr txBox="1">
            <a:spLocks noGrp="1"/>
          </p:cNvSpPr>
          <p:nvPr>
            <p:ph type="subTitle" idx="3"/>
          </p:nvPr>
        </p:nvSpPr>
        <p:spPr>
          <a:xfrm>
            <a:off x="192150" y="229675"/>
            <a:ext cx="7322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10" name="Google Shape;11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0752" y="299700"/>
            <a:ext cx="421048" cy="3669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8CBBDA5-B5CC-8D0C-5BC6-18415DD6C5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FAEEF5A-8223-DF3B-CE04-86062F99E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2902" y="4816475"/>
            <a:ext cx="111889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+ legenda" userDrawn="1">
  <p:cSld name="CUSTOM_5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subTitle" idx="1"/>
          </p:nvPr>
        </p:nvSpPr>
        <p:spPr>
          <a:xfrm>
            <a:off x="192150" y="4464350"/>
            <a:ext cx="29721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ork Sans"/>
              <a:buNone/>
              <a:defRPr sz="1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4"/>
          <p:cNvSpPr>
            <a:spLocks noGrp="1"/>
          </p:cNvSpPr>
          <p:nvPr>
            <p:ph type="pic" idx="2"/>
          </p:nvPr>
        </p:nvSpPr>
        <p:spPr>
          <a:xfrm>
            <a:off x="3314950" y="265273"/>
            <a:ext cx="5637000" cy="435240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2B29777-2FA7-22E9-8F90-9A0BE69CE8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FE15B2F-888B-4871-D2C3-4C7AEFF1C6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2902" y="4816475"/>
            <a:ext cx="111889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(2 colunas)" userDrawn="1">
  <p:cSld name="CUSTOM_6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>
            <a:spLocks noGrp="1"/>
          </p:cNvSpPr>
          <p:nvPr>
            <p:ph type="body" idx="1"/>
          </p:nvPr>
        </p:nvSpPr>
        <p:spPr>
          <a:xfrm>
            <a:off x="192150" y="2779475"/>
            <a:ext cx="4285500" cy="1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35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None/>
              <a:tabLst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○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■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●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○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■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●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○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■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2"/>
          </p:nvPr>
        </p:nvSpPr>
        <p:spPr>
          <a:xfrm>
            <a:off x="4658125" y="2779475"/>
            <a:ext cx="4285500" cy="1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35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None/>
              <a:tabLst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○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■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●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○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■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●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○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■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sp>
        <p:nvSpPr>
          <p:cNvPr id="117" name="Google Shape;117;p25"/>
          <p:cNvSpPr txBox="1">
            <a:spLocks noGrp="1"/>
          </p:cNvSpPr>
          <p:nvPr>
            <p:ph type="subTitle" idx="3"/>
          </p:nvPr>
        </p:nvSpPr>
        <p:spPr>
          <a:xfrm>
            <a:off x="192150" y="2491500"/>
            <a:ext cx="29721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 SemiBold"/>
              <a:buNone/>
              <a:defRPr sz="13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 SemiBold"/>
              <a:buNone/>
              <a:defRPr sz="13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 SemiBold"/>
              <a:buNone/>
              <a:defRPr sz="13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 SemiBold"/>
              <a:buNone/>
              <a:defRPr sz="13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 SemiBold"/>
              <a:buNone/>
              <a:defRPr sz="13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 SemiBold"/>
              <a:buNone/>
              <a:defRPr sz="13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 SemiBold"/>
              <a:buNone/>
              <a:defRPr sz="13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 SemiBold"/>
              <a:buNone/>
              <a:defRPr sz="13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 SemiBold"/>
              <a:buNone/>
              <a:defRPr sz="13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cxnSp>
        <p:nvCxnSpPr>
          <p:cNvPr id="118" name="Google Shape;118;p25"/>
          <p:cNvCxnSpPr/>
          <p:nvPr/>
        </p:nvCxnSpPr>
        <p:spPr>
          <a:xfrm>
            <a:off x="192150" y="780459"/>
            <a:ext cx="8759700" cy="0"/>
          </a:xfrm>
          <a:prstGeom prst="straightConnector1">
            <a:avLst/>
          </a:prstGeom>
          <a:noFill/>
          <a:ln w="19050" cap="flat" cmpd="sng">
            <a:solidFill>
              <a:srgbClr val="C8002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" name="Google Shape;119;p25"/>
          <p:cNvSpPr txBox="1">
            <a:spLocks noGrp="1"/>
          </p:cNvSpPr>
          <p:nvPr>
            <p:ph type="subTitle" idx="4"/>
          </p:nvPr>
        </p:nvSpPr>
        <p:spPr>
          <a:xfrm>
            <a:off x="192150" y="229675"/>
            <a:ext cx="7322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20" name="Google Shape;120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0752" y="299700"/>
            <a:ext cx="421048" cy="3669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4AABD4C-2FF2-EDD2-94F8-99E446679E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C52108A-9B3B-2636-B12F-758274D7C7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2902" y="4816475"/>
            <a:ext cx="111889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(1 coluna)" userDrawn="1">
  <p:cSld name="CUSTOM_9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>
            <a:spLocks noGrp="1"/>
          </p:cNvSpPr>
          <p:nvPr>
            <p:ph type="body" idx="1"/>
          </p:nvPr>
        </p:nvSpPr>
        <p:spPr>
          <a:xfrm>
            <a:off x="4658125" y="2779475"/>
            <a:ext cx="4285500" cy="1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35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None/>
              <a:tabLst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○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■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●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○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■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●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○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■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sp>
        <p:nvSpPr>
          <p:cNvPr id="123" name="Google Shape;123;p26"/>
          <p:cNvSpPr txBox="1">
            <a:spLocks noGrp="1"/>
          </p:cNvSpPr>
          <p:nvPr>
            <p:ph type="subTitle" idx="2"/>
          </p:nvPr>
        </p:nvSpPr>
        <p:spPr>
          <a:xfrm>
            <a:off x="4663675" y="2491500"/>
            <a:ext cx="29721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 SemiBold"/>
              <a:buNone/>
              <a:defRPr sz="13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None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None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None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None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None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None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None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None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cxnSp>
        <p:nvCxnSpPr>
          <p:cNvPr id="124" name="Google Shape;124;p26"/>
          <p:cNvCxnSpPr/>
          <p:nvPr/>
        </p:nvCxnSpPr>
        <p:spPr>
          <a:xfrm>
            <a:off x="192150" y="780459"/>
            <a:ext cx="8759700" cy="0"/>
          </a:xfrm>
          <a:prstGeom prst="straightConnector1">
            <a:avLst/>
          </a:prstGeom>
          <a:noFill/>
          <a:ln w="19050" cap="flat" cmpd="sng">
            <a:solidFill>
              <a:srgbClr val="C8002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26"/>
          <p:cNvSpPr txBox="1">
            <a:spLocks noGrp="1"/>
          </p:cNvSpPr>
          <p:nvPr>
            <p:ph type="subTitle" idx="3"/>
          </p:nvPr>
        </p:nvSpPr>
        <p:spPr>
          <a:xfrm>
            <a:off x="192150" y="229675"/>
            <a:ext cx="7322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26" name="Google Shape;12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0752" y="299700"/>
            <a:ext cx="421048" cy="3669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3389340-98A6-F565-2D78-CF78F669FB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115BD5B-6EE4-EC41-27E4-52328F9F8C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2902" y="4816475"/>
            <a:ext cx="111889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+ tabela" userDrawn="1">
  <p:cSld name="CUSTOM_7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>
            <a:spLocks noGrp="1"/>
          </p:cNvSpPr>
          <p:nvPr>
            <p:ph type="body" idx="1"/>
          </p:nvPr>
        </p:nvSpPr>
        <p:spPr>
          <a:xfrm>
            <a:off x="192150" y="878980"/>
            <a:ext cx="4285500" cy="14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35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None/>
              <a:tabLst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○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■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●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○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■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●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○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Work Sans"/>
              <a:buChar char="■"/>
              <a:defRPr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cxnSp>
        <p:nvCxnSpPr>
          <p:cNvPr id="129" name="Google Shape;129;p27"/>
          <p:cNvCxnSpPr/>
          <p:nvPr/>
        </p:nvCxnSpPr>
        <p:spPr>
          <a:xfrm>
            <a:off x="192150" y="780459"/>
            <a:ext cx="8759700" cy="0"/>
          </a:xfrm>
          <a:prstGeom prst="straightConnector1">
            <a:avLst/>
          </a:prstGeom>
          <a:noFill/>
          <a:ln w="19050" cap="flat" cmpd="sng">
            <a:solidFill>
              <a:srgbClr val="C8002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p27"/>
          <p:cNvSpPr txBox="1">
            <a:spLocks noGrp="1"/>
          </p:cNvSpPr>
          <p:nvPr>
            <p:ph type="subTitle" idx="2"/>
          </p:nvPr>
        </p:nvSpPr>
        <p:spPr>
          <a:xfrm>
            <a:off x="192150" y="229675"/>
            <a:ext cx="7322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31" name="Google Shape;13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0752" y="299700"/>
            <a:ext cx="421048" cy="3669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AD9A67D-D940-28B9-0DFC-D30A76E485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0298B3BF-0CB1-035C-FE48-C23083A41F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2902" y="4816475"/>
            <a:ext cx="111889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rgbClr val="C00000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chamento">
  <p:cSld name="CUSTOM_8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5275" y="310600"/>
            <a:ext cx="2140175" cy="6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25" y="310603"/>
            <a:ext cx="2140077" cy="6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+ texto + Imagem" userDrawn="1">
  <p:cSld name="TITLE_AND_BODY">
    <p:bg>
      <p:bgPr>
        <a:solidFill>
          <a:srgbClr val="C8002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4"/>
          <p:cNvCxnSpPr/>
          <p:nvPr/>
        </p:nvCxnSpPr>
        <p:spPr>
          <a:xfrm>
            <a:off x="192150" y="167959"/>
            <a:ext cx="8759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0795" y="299688"/>
            <a:ext cx="421059" cy="369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4"/>
          <p:cNvCxnSpPr/>
          <p:nvPr/>
        </p:nvCxnSpPr>
        <p:spPr>
          <a:xfrm>
            <a:off x="192150" y="780459"/>
            <a:ext cx="8759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92150" y="877025"/>
            <a:ext cx="4374300" cy="3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635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None/>
              <a:tabLst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○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■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●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○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■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●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○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Work Sans"/>
              <a:buChar char="■"/>
              <a:defRPr sz="13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2"/>
          </p:nvPr>
        </p:nvSpPr>
        <p:spPr>
          <a:xfrm>
            <a:off x="192150" y="229675"/>
            <a:ext cx="7322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ork Sans"/>
              <a:buNone/>
              <a:defRPr sz="2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>
            <a:spLocks noGrp="1"/>
          </p:cNvSpPr>
          <p:nvPr>
            <p:ph type="pic" idx="3"/>
          </p:nvPr>
        </p:nvSpPr>
        <p:spPr>
          <a:xfrm>
            <a:off x="4686850" y="874750"/>
            <a:ext cx="4265100" cy="3747600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456C5C4-147C-4169-1197-21A3B75038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chemeClr val="bg1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CB8046B-2C5A-717F-CA5B-2BF181F3FF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2902" y="4816475"/>
            <a:ext cx="111889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+ imagem" userDrawn="1">
  <p:cSld name="CUSTOM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192150" y="780459"/>
            <a:ext cx="8759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0795" y="299688"/>
            <a:ext cx="421059" cy="36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92150" y="229675"/>
            <a:ext cx="7322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ork Sans"/>
              <a:buNone/>
              <a:defRPr sz="2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>
            <a:spLocks noGrp="1"/>
          </p:cNvSpPr>
          <p:nvPr>
            <p:ph type="pic" idx="2"/>
          </p:nvPr>
        </p:nvSpPr>
        <p:spPr>
          <a:xfrm>
            <a:off x="192150" y="874750"/>
            <a:ext cx="8759700" cy="3747600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2C217DB-EBEE-D726-AE97-F1FBB7F8B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chemeClr val="bg1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15E595EB-CBAA-1852-CC35-8CB5123F4E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2902" y="4816475"/>
            <a:ext cx="111889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" userDrawn="1">
  <p:cSld name="CUSTOM_3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>
            <a:spLocks noGrp="1"/>
          </p:cNvSpPr>
          <p:nvPr>
            <p:ph type="pic" idx="2"/>
          </p:nvPr>
        </p:nvSpPr>
        <p:spPr>
          <a:xfrm>
            <a:off x="192150" y="265575"/>
            <a:ext cx="8759700" cy="4356900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19DF836-B2BA-49BE-F764-B06261C945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chemeClr val="bg1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7136C1C-5C2D-153D-AB97-145E3C759A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2902" y="4816475"/>
            <a:ext cx="111889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imagem (2)" userDrawn="1">
  <p:cSld name="CUSTOM_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7"/>
          <p:cNvCxnSpPr/>
          <p:nvPr/>
        </p:nvCxnSpPr>
        <p:spPr>
          <a:xfrm>
            <a:off x="192150" y="780459"/>
            <a:ext cx="8759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3" name="Google Shape;3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0795" y="299688"/>
            <a:ext cx="421059" cy="36914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192150" y="229675"/>
            <a:ext cx="7322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ork Sans"/>
              <a:buNone/>
              <a:defRPr sz="2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>
            <a:spLocks noGrp="1"/>
          </p:cNvSpPr>
          <p:nvPr>
            <p:ph type="pic" idx="2"/>
          </p:nvPr>
        </p:nvSpPr>
        <p:spPr>
          <a:xfrm>
            <a:off x="4686850" y="874750"/>
            <a:ext cx="4265100" cy="37476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7"/>
          <p:cNvSpPr>
            <a:spLocks noGrp="1"/>
          </p:cNvSpPr>
          <p:nvPr>
            <p:ph type="pic" idx="3"/>
          </p:nvPr>
        </p:nvSpPr>
        <p:spPr>
          <a:xfrm>
            <a:off x="192150" y="874750"/>
            <a:ext cx="4265100" cy="3747600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603E17C-2D5D-061E-E71B-85CFDD8250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chemeClr val="bg1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A2EB02B-4DE6-A6A8-C7CA-B74485D908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2902" y="4816475"/>
            <a:ext cx="111889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(2)" userDrawn="1">
  <p:cSld name="CUSTOM_4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>
            <a:spLocks noGrp="1"/>
          </p:cNvSpPr>
          <p:nvPr>
            <p:ph type="pic" idx="2"/>
          </p:nvPr>
        </p:nvSpPr>
        <p:spPr>
          <a:xfrm>
            <a:off x="4686850" y="265570"/>
            <a:ext cx="4265100" cy="43524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8"/>
          <p:cNvSpPr>
            <a:spLocks noGrp="1"/>
          </p:cNvSpPr>
          <p:nvPr>
            <p:ph type="pic" idx="3"/>
          </p:nvPr>
        </p:nvSpPr>
        <p:spPr>
          <a:xfrm>
            <a:off x="192150" y="265570"/>
            <a:ext cx="4265100" cy="4352400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2F23ED0-DCCA-DEBE-70E0-6D03C29A0B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chemeClr val="bg1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29F1B57-CD97-2C27-B542-61F4A5A616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2902" y="4816475"/>
            <a:ext cx="111889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imagem + legenda" userDrawn="1">
  <p:cSld name="CUSTOM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9"/>
          <p:cNvCxnSpPr/>
          <p:nvPr/>
        </p:nvCxnSpPr>
        <p:spPr>
          <a:xfrm>
            <a:off x="192150" y="780459"/>
            <a:ext cx="8759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192150" y="4464350"/>
            <a:ext cx="29721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Work Sans"/>
              <a:buNone/>
              <a:defRPr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192150" y="780459"/>
            <a:ext cx="8759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0795" y="299688"/>
            <a:ext cx="421059" cy="36914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subTitle" idx="2"/>
          </p:nvPr>
        </p:nvSpPr>
        <p:spPr>
          <a:xfrm>
            <a:off x="192150" y="229675"/>
            <a:ext cx="7322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Work Sans"/>
              <a:buNone/>
              <a:defRPr sz="2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>
            <a:spLocks noGrp="1"/>
          </p:cNvSpPr>
          <p:nvPr>
            <p:ph type="pic" idx="3"/>
          </p:nvPr>
        </p:nvSpPr>
        <p:spPr>
          <a:xfrm>
            <a:off x="3314950" y="874750"/>
            <a:ext cx="5637000" cy="3747600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B631F6F-5058-02A4-72B5-099349B9AA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chemeClr val="bg1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6DBFFDE-00C2-8FD2-A4A5-B97C8EB58D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2902" y="4816475"/>
            <a:ext cx="111889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+ legenda" userDrawn="1">
  <p:cSld name="CUSTOM_5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subTitle" idx="1"/>
          </p:nvPr>
        </p:nvSpPr>
        <p:spPr>
          <a:xfrm>
            <a:off x="192150" y="4464350"/>
            <a:ext cx="29721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Work Sans"/>
              <a:buNone/>
              <a:defRPr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49" name="Google Shape;49;p10"/>
          <p:cNvSpPr>
            <a:spLocks noGrp="1"/>
          </p:cNvSpPr>
          <p:nvPr>
            <p:ph type="pic" idx="2"/>
          </p:nvPr>
        </p:nvSpPr>
        <p:spPr>
          <a:xfrm>
            <a:off x="3314950" y="265273"/>
            <a:ext cx="5637000" cy="4352400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9699B96-1C8F-94BE-CE31-B9D6EEEB0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700" y="4816475"/>
            <a:ext cx="80470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1000">
                <a:solidFill>
                  <a:schemeClr val="bg1"/>
                </a:solidFill>
                <a:latin typeface="Work Sans" pitchFamily="2" charset="77"/>
              </a:defRPr>
            </a:lvl1pPr>
            <a:lvl2pPr>
              <a:defRPr sz="1000">
                <a:solidFill>
                  <a:schemeClr val="bg1"/>
                </a:solidFill>
                <a:latin typeface="Work Sans" pitchFamily="2" charset="77"/>
              </a:defRPr>
            </a:lvl2pPr>
            <a:lvl3pPr>
              <a:defRPr sz="1000">
                <a:solidFill>
                  <a:schemeClr val="bg1"/>
                </a:solidFill>
                <a:latin typeface="Work Sans" pitchFamily="2" charset="77"/>
              </a:defRPr>
            </a:lvl3pPr>
            <a:lvl4pPr>
              <a:defRPr sz="1000">
                <a:solidFill>
                  <a:schemeClr val="bg1"/>
                </a:solidFill>
                <a:latin typeface="Work Sans" pitchFamily="2" charset="77"/>
              </a:defRPr>
            </a:lvl4pPr>
            <a:lvl5pPr>
              <a:defRPr sz="1000">
                <a:solidFill>
                  <a:schemeClr val="bg1"/>
                </a:solidFill>
                <a:latin typeface="Work Sans" pitchFamily="2" charset="77"/>
              </a:defRPr>
            </a:lvl5pPr>
          </a:lstStyle>
          <a:p>
            <a:pPr lvl="0"/>
            <a:r>
              <a:rPr lang="en-GB" dirty="0"/>
              <a:t>dd/mm/</a:t>
            </a:r>
            <a:r>
              <a:rPr lang="en-GB" dirty="0" err="1"/>
              <a:t>aaaa</a:t>
            </a:r>
            <a:endParaRPr lang="pt-PT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57F7CF5-52F5-1938-E98E-7497664165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2902" y="4816475"/>
            <a:ext cx="1118897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8002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192150" y="4721191"/>
            <a:ext cx="8759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9;p1"/>
          <p:cNvCxnSpPr/>
          <p:nvPr/>
        </p:nvCxnSpPr>
        <p:spPr>
          <a:xfrm>
            <a:off x="192150" y="167959"/>
            <a:ext cx="8759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15"/>
          <p:cNvCxnSpPr/>
          <p:nvPr/>
        </p:nvCxnSpPr>
        <p:spPr>
          <a:xfrm>
            <a:off x="192150" y="4721191"/>
            <a:ext cx="8759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73;p15"/>
          <p:cNvCxnSpPr/>
          <p:nvPr/>
        </p:nvCxnSpPr>
        <p:spPr>
          <a:xfrm>
            <a:off x="192150" y="167959"/>
            <a:ext cx="8759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974A-BB77-3312-9CE8-505DAFBEF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26C0E-FAF5-E55E-3A2F-A8A13D2146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028EA38-9FE7-FE5A-FEC9-3DDEEB498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6A094-845B-2BA7-6707-A43AD0DB80A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74C128-7EEA-82FC-9296-96F075E0A7A0}"/>
              </a:ext>
            </a:extLst>
          </p:cNvPr>
          <p:cNvSpPr>
            <a:spLocks noGrp="1"/>
          </p:cNvSpPr>
          <p:nvPr>
            <p:ph type="pic" idx="3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BEF2E-9808-E63D-E0F8-CF548A6D10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B83795-7753-E408-9CF2-EC8FD5A6E2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38C59D4-AA59-F1B6-40A6-2180FF314F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85BCDA-8E0F-3A23-D37B-79874FBBECE1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C8013-3B85-EC6C-CF21-316C2F5164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2CD36-7893-6513-D0A6-C6125F361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76CF00-1911-22FC-3CB3-45C47A912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E938722-3EA7-9872-3010-0AE95F3CBFB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7F9912-AD1F-247B-2AC2-E94DBBC91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458885-BF98-058B-2DB7-0FC1CD2C97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  <p:graphicFrame>
        <p:nvGraphicFramePr>
          <p:cNvPr id="209" name="Google Shape;209;p40"/>
          <p:cNvGraphicFramePr/>
          <p:nvPr/>
        </p:nvGraphicFramePr>
        <p:xfrm>
          <a:off x="192150" y="2740162"/>
          <a:ext cx="8752350" cy="1981000"/>
        </p:xfrm>
        <a:graphic>
          <a:graphicData uri="http://schemas.openxmlformats.org/drawingml/2006/table">
            <a:tbl>
              <a:tblPr>
                <a:noFill/>
                <a:tableStyleId>{5AD8D212-CE05-45AC-B524-D5BA4EE4D022}</a:tableStyleId>
              </a:tblPr>
              <a:tblGrid>
                <a:gridCol w="145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8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 err="1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Coluna</a:t>
                      </a:r>
                      <a:r>
                        <a:rPr lang="en" sz="1300" dirty="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1</a:t>
                      </a:r>
                      <a:endParaRPr sz="1300" dirty="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Coluna 2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Coluna 3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Coluna 4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Coluna 5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Linha 1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Linha 2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Linha 3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Linha 4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 dirty="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761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32A1-E137-75D4-FA16-EF081E29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8026E-3A63-2EA5-F73D-9E842F34E6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6546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26D8A1-D423-ACC3-F0C6-BE5C0009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2CFF60D-3703-F6FA-01DC-0D71A4C8CE0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F32E30-55F5-BD84-99B2-B00E5E838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035D66-C076-699C-4D8A-0283FA1411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2838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36BE8-8BBB-589C-2EBA-0D5363AA5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946D0A4-8BCE-1DE1-605F-242EC75EBEEA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DD584C9-144C-1479-9AD9-81DD99A79F63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AEEB7F-8AEB-F423-3762-E2E094D4D8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474B534-27CA-D1F7-B71E-39F67B8FA1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4994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8F00A-9C89-EF29-5CDA-5A2B06CA15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EBCE13-03CF-5707-E524-E78E3EDB603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F1EA1E-1F0B-9468-30F5-4C3895056D77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6E0596B-3169-E057-8B6A-94648D74A8B5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130BA1-998E-CF68-9A6D-D5BDA82E14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6860E3-0E7E-81CB-1711-91CE4CABB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9705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A34325-11AD-62CE-3B27-5D896E211F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9E21883-046C-B77E-8296-F32C6091275E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702F98B-899D-36BC-E4BE-2D3D699ED194}"/>
              </a:ext>
            </a:extLst>
          </p:cNvPr>
          <p:cNvSpPr>
            <a:spLocks noGrp="1"/>
          </p:cNvSpPr>
          <p:nvPr>
            <p:ph type="pic" idx="3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2764F0-B4A9-2B32-BF79-DABE956F8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52F944-5A26-5A10-5487-C9007DE6D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5084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C239023-ABFA-739B-E964-B2D86CF1205F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0156E81-55E1-40EA-62AC-2497542DF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07778A-20E1-8CCF-FE41-792299DEDC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53B7A1-88B1-6B4E-586D-F54DEAB22C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482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17B84A-309C-F46B-FA0D-CE3222A6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AB4CBE-EC9E-5474-44BE-ECF53D5C3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9E96071-A4F1-2554-C6E1-D23D909F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A233B31-571B-1551-1BE6-5CB4DF1D2F07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pt-P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CFD5B0-0EA6-527B-120B-C523AF39F6AA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751C88-3DF5-BFB5-DBCD-CEAC7FDDDD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A2E106-4A5A-B0B1-9F5C-52FC6435C5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3149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E40A10-B9D8-F93C-8205-8F47F16066A0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5B817ED-86B9-B911-E255-0FF64A7025FD}"/>
              </a:ext>
            </a:extLst>
          </p:cNvPr>
          <p:cNvSpPr>
            <a:spLocks noGrp="1"/>
          </p:cNvSpPr>
          <p:nvPr>
            <p:ph type="pic" idx="3"/>
          </p:nvPr>
        </p:nvSpPr>
        <p:spPr/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D47D1DE-D04E-CAE1-285C-79AC21157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82560DB-D0F7-A9D3-9F9A-C35C6E5E6F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02C2516-88A9-38B9-8AE7-B4CD29CEE7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7244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CCBF565-CC25-6229-D2A7-7DEB8B716DA5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03BA171-DE95-167E-CE96-8C0D9303384D}"/>
              </a:ext>
            </a:extLst>
          </p:cNvPr>
          <p:cNvSpPr>
            <a:spLocks noGrp="1"/>
          </p:cNvSpPr>
          <p:nvPr>
            <p:ph type="pic" idx="3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42E25F-47A5-F8F0-611B-BDEC9DD8EA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210608-BC7D-063F-1D59-D7361EC49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0447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CD73D019-CE6E-D006-65E1-4D64BE7DBF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B8A33D-4B57-D954-B574-FCB8EA13743D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4AD608B-7D32-C0B4-E073-8C06A2572943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28049C-3873-FC8B-F3A0-8E9662C268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517BF6F-88CC-EE96-FD2E-A768F6F30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3998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17B8D7C5-20FC-9BF5-A673-2A4F289E4A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FBA3F2-2DD1-EF9D-E5E2-DE7142617E62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725A34-FC23-0599-95C6-FFD7B785F1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DB65E3-7104-6225-3C7B-E5183B31E1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0555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A9E9-5D30-595C-8B36-9005713E5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BE6DFA4-A6B5-0364-08CB-981FC9167ED8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EB689-CE8E-38A7-1873-2C91F9EBCF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7F2341-40DE-E2C9-ED7F-C3F33D7350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  <p:graphicFrame>
        <p:nvGraphicFramePr>
          <p:cNvPr id="4" name="Google Shape;209;p40">
            <a:extLst>
              <a:ext uri="{FF2B5EF4-FFF2-40B4-BE49-F238E27FC236}">
                <a16:creationId xmlns:a16="http://schemas.microsoft.com/office/drawing/2014/main" id="{09ABC51F-74E3-6B20-D65D-6D217FD9E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2517764"/>
              </p:ext>
            </p:extLst>
          </p:nvPr>
        </p:nvGraphicFramePr>
        <p:xfrm>
          <a:off x="192150" y="2740162"/>
          <a:ext cx="8752350" cy="1981000"/>
        </p:xfrm>
        <a:graphic>
          <a:graphicData uri="http://schemas.openxmlformats.org/drawingml/2006/table">
            <a:tbl>
              <a:tblPr>
                <a:noFill/>
                <a:tableStyleId>{5AD8D212-CE05-45AC-B524-D5BA4EE4D022}</a:tableStyleId>
              </a:tblPr>
              <a:tblGrid>
                <a:gridCol w="145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8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 err="1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Coluna</a:t>
                      </a:r>
                      <a:r>
                        <a:rPr lang="en" sz="1300" dirty="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1</a:t>
                      </a:r>
                      <a:endParaRPr sz="1300" dirty="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 err="1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Coluna</a:t>
                      </a:r>
                      <a:r>
                        <a:rPr lang="en" sz="1300" dirty="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2</a:t>
                      </a:r>
                      <a:endParaRPr sz="1300" dirty="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 err="1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Coluna</a:t>
                      </a:r>
                      <a:r>
                        <a:rPr lang="en" sz="1300" dirty="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3</a:t>
                      </a:r>
                      <a:endParaRPr sz="1300" dirty="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 err="1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Coluna</a:t>
                      </a:r>
                      <a:r>
                        <a:rPr lang="en" sz="1300" dirty="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4</a:t>
                      </a:r>
                      <a:endParaRPr sz="1300" dirty="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 err="1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Coluna</a:t>
                      </a:r>
                      <a:r>
                        <a:rPr lang="en" sz="1300" dirty="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5</a:t>
                      </a:r>
                      <a:endParaRPr sz="1300" dirty="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 err="1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Linha</a:t>
                      </a:r>
                      <a:r>
                        <a:rPr lang="en" sz="1300" dirty="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1</a:t>
                      </a:r>
                      <a:endParaRPr sz="1300" dirty="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 dirty="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 dirty="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 err="1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Linha</a:t>
                      </a:r>
                      <a:r>
                        <a:rPr lang="en" sz="1300" dirty="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2</a:t>
                      </a:r>
                      <a:endParaRPr sz="1300" dirty="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 dirty="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 dirty="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 err="1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Linha</a:t>
                      </a:r>
                      <a:r>
                        <a:rPr lang="en" sz="1300" dirty="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3</a:t>
                      </a:r>
                      <a:endParaRPr sz="1300" dirty="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 dirty="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 dirty="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 dirty="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 err="1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Linha</a:t>
                      </a:r>
                      <a:r>
                        <a:rPr lang="en" sz="1300" dirty="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4</a:t>
                      </a:r>
                      <a:endParaRPr sz="1300" dirty="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 dirty="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 dirty="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tx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0,001</a:t>
                      </a:r>
                      <a:endParaRPr sz="1300" dirty="0">
                        <a:solidFill>
                          <a:schemeClr val="tx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260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90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226CB9-4CC0-2E4A-1A07-3795B437B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35527A-4B98-FA56-139A-B3D259D2CC2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15384-0557-719F-3618-261BC188B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36261-69C3-31E0-94BA-668B78BD66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CD6C89-3E6A-1916-FA8F-94B5E1A125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3A683-D43D-6929-A9AA-E3E258E03DB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FFE437D-6329-20F0-A33D-17D4DC8D008B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C50CF3-83EB-8299-8527-66C71010AFC5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422125-C0FD-0839-CC63-4DEFC38938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8E8F8E-2D82-C0C0-0466-E838003496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2BD371-FA9E-A22D-CE2E-291B06BAFA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1166A-C70B-6627-A459-84AB55EC84BA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22AF875-AC93-173B-5A14-651C9C402B19}"/>
              </a:ext>
            </a:extLst>
          </p:cNvPr>
          <p:cNvSpPr>
            <a:spLocks noGrp="1"/>
          </p:cNvSpPr>
          <p:nvPr>
            <p:ph type="pic" idx="3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44B16-CC8A-799B-C850-EA43D07D7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A52304-2C2E-FCF2-387D-599F45E093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C047E4B-B818-60A3-AA11-FB63CEC55D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DEAE0B-C843-BE8D-042A-8BFD7F97BB29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751BB-7A1A-522D-5A1C-0B2659FC7B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4FDB12-BD50-8189-5947-0367BA9064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71690FF-1192-79AD-58B4-81E87262B6F1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BAC5F-F84A-0856-5BC8-56AC37EA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8F5AE-36B3-14E8-215A-328921DDB8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70AC31E-2E98-CF73-1A32-0BDB6159C7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E8479-7E59-F74D-BFFB-46C567EAA443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3D65A4-2492-023A-3E3D-BA55F6B93DBE}"/>
              </a:ext>
            </a:extLst>
          </p:cNvPr>
          <p:cNvSpPr>
            <a:spLocks noGrp="1"/>
          </p:cNvSpPr>
          <p:nvPr>
            <p:ph type="pic" idx="3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B9D13-70B2-F738-4E5C-085FEE1366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A8394D-230D-6FE9-37C0-1AC7D8960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C85D805-1B06-05AB-39DD-7EF75C900385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4F8D93-345F-E900-C746-5B228E8D60AC}"/>
              </a:ext>
            </a:extLst>
          </p:cNvPr>
          <p:cNvSpPr>
            <a:spLocks noGrp="1"/>
          </p:cNvSpPr>
          <p:nvPr>
            <p:ph type="pic" idx="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953BC-6EEF-D0C0-C6F2-5CCD138DD7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3D0B1-7CEF-E4CD-38A4-B5151A5F9B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dvance — Bordeaux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vance — Branco">
  <a:themeElements>
    <a:clrScheme name="Simple Light">
      <a:dk1>
        <a:srgbClr val="C8002F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76</Words>
  <Application>Microsoft Macintosh PowerPoint</Application>
  <PresentationFormat>On-screen Show (16:9)</PresentationFormat>
  <Paragraphs>58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Work Sans</vt:lpstr>
      <vt:lpstr>Arial</vt:lpstr>
      <vt:lpstr>Work Sans SemiBold</vt:lpstr>
      <vt:lpstr>Advance — Bordeaux</vt:lpstr>
      <vt:lpstr>Advance — Branco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6</cp:revision>
  <dcterms:modified xsi:type="dcterms:W3CDTF">2022-11-04T18:05:22Z</dcterms:modified>
</cp:coreProperties>
</file>