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11AA0-AF1E-3044-B599-B31B87B47E8A}" v="10" dt="2024-09-05T13:43:43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Vieira" userId="ed45cb46-bdd7-4414-9564-74b90a12c64b" providerId="ADAL" clId="{45F11AA0-AF1E-3044-B599-B31B87B47E8A}"/>
    <pc:docChg chg="custSel addSld modSld">
      <pc:chgData name="Alice Vieira" userId="ed45cb46-bdd7-4414-9564-74b90a12c64b" providerId="ADAL" clId="{45F11AA0-AF1E-3044-B599-B31B87B47E8A}" dt="2024-09-05T13:43:47.506" v="8" actId="14100"/>
      <pc:docMkLst>
        <pc:docMk/>
      </pc:docMkLst>
      <pc:sldChg chg="addSp delSp modSp add mod">
        <pc:chgData name="Alice Vieira" userId="ed45cb46-bdd7-4414-9564-74b90a12c64b" providerId="ADAL" clId="{45F11AA0-AF1E-3044-B599-B31B87B47E8A}" dt="2024-09-05T13:41:49.913" v="5" actId="14100"/>
        <pc:sldMkLst>
          <pc:docMk/>
          <pc:sldMk cId="79210502" sldId="258"/>
        </pc:sldMkLst>
        <pc:picChg chg="add mod">
          <ac:chgData name="Alice Vieira" userId="ed45cb46-bdd7-4414-9564-74b90a12c64b" providerId="ADAL" clId="{45F11AA0-AF1E-3044-B599-B31B87B47E8A}" dt="2024-09-05T13:41:49.913" v="5" actId="14100"/>
          <ac:picMkLst>
            <pc:docMk/>
            <pc:sldMk cId="79210502" sldId="258"/>
            <ac:picMk id="3" creationId="{721A2615-D28A-6D29-F796-9480AB6BDF5F}"/>
          </ac:picMkLst>
        </pc:picChg>
        <pc:picChg chg="del">
          <ac:chgData name="Alice Vieira" userId="ed45cb46-bdd7-4414-9564-74b90a12c64b" providerId="ADAL" clId="{45F11AA0-AF1E-3044-B599-B31B87B47E8A}" dt="2024-09-05T13:41:39.116" v="1" actId="478"/>
          <ac:picMkLst>
            <pc:docMk/>
            <pc:sldMk cId="79210502" sldId="258"/>
            <ac:picMk id="13" creationId="{EEEDAEEB-E638-EDC8-B4C5-0227FE0DC676}"/>
          </ac:picMkLst>
        </pc:picChg>
        <pc:picChg chg="del mod">
          <ac:chgData name="Alice Vieira" userId="ed45cb46-bdd7-4414-9564-74b90a12c64b" providerId="ADAL" clId="{45F11AA0-AF1E-3044-B599-B31B87B47E8A}" dt="2024-09-05T13:41:45.564" v="4" actId="478"/>
          <ac:picMkLst>
            <pc:docMk/>
            <pc:sldMk cId="79210502" sldId="258"/>
            <ac:picMk id="15" creationId="{E972D9F1-4F7D-F588-FEDD-D64DC80AA626}"/>
          </ac:picMkLst>
        </pc:picChg>
      </pc:sldChg>
      <pc:sldChg chg="addSp modSp new mod">
        <pc:chgData name="Alice Vieira" userId="ed45cb46-bdd7-4414-9564-74b90a12c64b" providerId="ADAL" clId="{45F11AA0-AF1E-3044-B599-B31B87B47E8A}" dt="2024-09-05T13:43:47.506" v="8" actId="14100"/>
        <pc:sldMkLst>
          <pc:docMk/>
          <pc:sldMk cId="3692361542" sldId="259"/>
        </pc:sldMkLst>
        <pc:picChg chg="add mod">
          <ac:chgData name="Alice Vieira" userId="ed45cb46-bdd7-4414-9564-74b90a12c64b" providerId="ADAL" clId="{45F11AA0-AF1E-3044-B599-B31B87B47E8A}" dt="2024-09-05T13:43:47.506" v="8" actId="14100"/>
          <ac:picMkLst>
            <pc:docMk/>
            <pc:sldMk cId="3692361542" sldId="259"/>
            <ac:picMk id="3" creationId="{D4159EEA-001A-92C4-6323-5B31DD54BA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13F03-F863-8AF2-9FC9-E7A3F6176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DEE91-6476-E06C-1BF7-37B8FC918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DA89CEB-7192-FC84-51D9-ACF34A91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F5B321D-8796-7358-BBAC-E5F73AA7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1DD86A2-BB78-06BD-6D60-09D5B8E3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016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80F87-1E01-8314-EC3D-4A7B102C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E0D38D4-4F3F-230A-058F-65F9FDD71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2022A2-3049-7E32-38B1-377848AA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40C59E9-F944-D62D-2F6A-32F50B0B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F71BC9-B74B-9C48-B682-DDCDBE2C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130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14E99A-7365-93EA-E88A-9ECA09CEB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ED77C40-9EB7-772D-2E75-9B1EEEECF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8B6086-654C-745D-93E7-1607AD5D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CA1575-1F70-3BA8-0CD7-BD207B7C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FC7B54-9BB0-E118-8C2A-1577DEB7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715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4C06D-ABD0-4C12-5430-132984C2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6411A26-449C-6101-7AE7-45D40F6D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841E8F2-9DD4-7025-A069-1A9C72CB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974A1C-58D1-A6D6-4644-15FFEEAC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BD8DD8D-6AC9-EEC5-4E9D-B4FD1B7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60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64326-38A9-F84F-0A65-B2168287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4D4656-1D81-05F0-1D46-252367E7B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E2E2190-7F61-24FC-4DFB-0BA035A0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D36D76-8F0F-A3E6-643D-B88B698E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F8205C0-A76E-6241-953A-03D6CDA2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660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ACE2D-B53F-9091-F32E-48D657B7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5D2410D-443F-D6CE-7BB9-BC19F9028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6F34F9A-0B72-6C6A-6F35-0ED87266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409A5BA-11A6-3838-A411-9465E8F5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D975956-8478-AE9C-A698-F7411204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5BCE9ED-14DF-3B15-D2BD-8BDDC905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05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87797-B959-13C1-32B2-8B180481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13FDDDE-93AF-2842-3338-13AE1C6A7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AD539A4-5249-2EB9-0031-66A7DA7E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98ACCD6-1273-FCA8-2F66-6FE1A4634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CAEBB1E-B09A-D248-620F-FAA4B093D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4B7E152-78D6-DA32-6979-93A2ECF1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6DBCB8F-0EA6-44AE-9412-9B90C8EE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4DB5EB-3492-ABEB-F4B1-5E5302FC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85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C94DE-9115-FDB6-82C4-61D6F3CD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E2D4ADE-7E38-17B1-832A-9A923652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4F28411-4C23-23BD-3380-15DC896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D1D35E1-43EC-B85C-6ECD-36FA3B4E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48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9015148-6C56-558B-C1B0-C8B58C8A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7CF9758-3B21-0955-C4F3-6CF949E8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41C2CFB-74BC-7F61-ADEE-9D4D1851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782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2DAB1-CF93-14A1-2365-FC0B26FE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EAEC4F-7456-F249-EA70-02EDC172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81901FE-ECC1-7186-1D11-154D27F3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36AB859-A9D7-3FF9-DBC4-C9A374F6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99AD682-CBDE-9155-E646-60285CE9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0F8556C-48BB-CF96-8E71-8E3FF55F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51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172F3-0652-0DF7-1F02-3D2A0302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630A420-CE47-F66D-4BA5-FB1F2A1E4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F1DA17-CD87-FCEA-7DDD-3D644533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4FF1FF-82F1-CAFE-8C1C-E2CDE4AD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7B91F1-2DC2-E0DA-B551-8932E3AB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9E74D16-49DC-01CA-2A18-34646DC8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543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9AD5769-81F3-D3C6-8A10-8E973ECC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E0F193-B0AA-88EA-83DF-9C5F48B6E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B749584-2921-87D2-CDD8-1C7E86045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53A31-43AA-8D40-8CC7-DEB0FC8E8AC3}" type="datetimeFigureOut">
              <a:rPr lang="pt-PT" smtClean="0"/>
              <a:t>05/09/24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281C0A-9492-128E-02D1-F9EE2847E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0E1326-784A-B3F0-962B-8B4F05323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F9B5AF-8525-2C49-BD88-0EAD1312CC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4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D01F8503-CFC2-759A-76F4-A7253DE93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52A2C13-1CCB-D872-46B4-E1ABD834F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95" y="5812222"/>
            <a:ext cx="1153598" cy="6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AADF-E7C1-BFF9-B0FC-E963233C6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21A2615-D28A-6D29-F796-9480AB6B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288BF76-C4C8-3C78-7B14-78DD951CC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628A12-11E3-263F-2FCF-C635BF6BE296}"/>
              </a:ext>
            </a:extLst>
          </p:cNvPr>
          <p:cNvSpPr txBox="1"/>
          <p:nvPr/>
        </p:nvSpPr>
        <p:spPr>
          <a:xfrm>
            <a:off x="447682" y="1802562"/>
            <a:ext cx="6180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Título</a:t>
            </a:r>
            <a:endParaRPr lang="pt-PT" dirty="0">
              <a:latin typeface="Helvetica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1C1F57A-6FB0-D0DA-C3D2-7A3CB133CB7D}"/>
              </a:ext>
            </a:extLst>
          </p:cNvPr>
          <p:cNvSpPr txBox="1"/>
          <p:nvPr/>
        </p:nvSpPr>
        <p:spPr>
          <a:xfrm>
            <a:off x="447682" y="2387337"/>
            <a:ext cx="6180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Subtítulo</a:t>
            </a:r>
            <a:endParaRPr lang="pt-PT" dirty="0">
              <a:latin typeface="Helvetica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11BEEBC-504B-6076-EACB-80551C77D0D0}"/>
              </a:ext>
            </a:extLst>
          </p:cNvPr>
          <p:cNvSpPr txBox="1"/>
          <p:nvPr/>
        </p:nvSpPr>
        <p:spPr>
          <a:xfrm>
            <a:off x="447682" y="297211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Texto</a:t>
            </a:r>
            <a:endParaRPr lang="pt-PT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6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D4159EEA-001A-92C4-6323-5B31DD54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1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Macintosh PowerPoint</Application>
  <PresentationFormat>Ecrã Panorâmico</PresentationFormat>
  <Paragraphs>3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Vieira</dc:creator>
  <cp:lastModifiedBy>Alice Vieira</cp:lastModifiedBy>
  <cp:revision>1</cp:revision>
  <dcterms:created xsi:type="dcterms:W3CDTF">2024-09-05T13:23:48Z</dcterms:created>
  <dcterms:modified xsi:type="dcterms:W3CDTF">2024-09-05T13:43:51Z</dcterms:modified>
</cp:coreProperties>
</file>